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Royaume-Uni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(FR),Provence (FR),Val de 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Ardeche (FR),Baie de Somme (FR),Perigord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(FR),Ardeche (FR),Baie de Somme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(FR),Antibes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Cap d Agde (FR),Le Touquet (BE),Deauville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Carnac (FR),Deauville (FR),Le Cap d Agde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Morzine (FR),Chamonix (FR),Méribel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 Plagne (FR),Val Thorens (FR),Les Gets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Valloire (FR),Courchevel (FR),La Plagne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 Barthélémy (BL),Tahiti (PF),Réunion (RE)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(GF),St Barthélémy (BL),Saint Martin (ile d Amérique du nord) (MF)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(GF),Saint Martin (ile d Amérique du nord) (MF),St Barthélémy (BL)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(FR),Bordeaux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Toulouse (FR),Avignon (FR),Montpellier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Avignon (FR),Toulouse (FR),Montpellier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Royaume-Uni Morzin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mensuelle Royaume-Uni Chamoni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Royaume-Uni Méribel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Royaume-Uni Val d Isè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Royaume-Uni Val Thore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Royaume-Uni Tign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862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469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Royaume-Uni St Barthélémy (BL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4085"/>
          </a:xfrm>
          <a:prstGeom prst="rect">
            <a:avLst/>
          </a:prstGeom>
        </p:spPr>
      </p:pic>
      <p:pic>
        <p:nvPicPr>
          <p:cNvPr id="6" name="Picture 5" descr="Evolution mensuelle Royaume-Uni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Royaume-Uni Réunion (RE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mensuelle Royaume-Uni Guadeloupe (GP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mensuelle Royaume-Uni Martinique (LC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Royaume-Uni Nouvelle Caledonie (NC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77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00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Royaume-Uni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Royaume-Uni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Royaume-Uni Bordeaux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Royaume-Uni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Royaume-Uni Tour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mensuelle Royaume-Uni Marseill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559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790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Royaume-Uni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Royaume-Uni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Royaume-Uni Val de Loir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Royaume-Uni Ardech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1050"/>
          </a:xfrm>
          <a:prstGeom prst="rect">
            <a:avLst/>
          </a:prstGeom>
        </p:spPr>
      </p:pic>
      <p:pic>
        <p:nvPicPr>
          <p:cNvPr id="9" name="Picture 8" descr="Evolution mensuelle Royaume-Uni Morvan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900862"/>
          </a:xfrm>
          <a:prstGeom prst="rect">
            <a:avLst/>
          </a:prstGeom>
        </p:spPr>
      </p:pic>
      <p:pic>
        <p:nvPicPr>
          <p:cNvPr id="10" name="Picture 9" descr="Evolution mensuelle Royaume-Uni Massif Central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9008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4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599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Royaume-Uni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Royaume-Uni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Royaume-Uni Saint Malo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Royaume-Uni Antib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1050"/>
          </a:xfrm>
          <a:prstGeom prst="rect">
            <a:avLst/>
          </a:prstGeom>
        </p:spPr>
      </p:pic>
      <p:pic>
        <p:nvPicPr>
          <p:cNvPr id="9" name="Picture 8" descr="Evolution mensuelle Royaume-Uni Cann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1050"/>
          </a:xfrm>
          <a:prstGeom prst="rect">
            <a:avLst/>
          </a:prstGeom>
        </p:spPr>
      </p:pic>
      <p:pic>
        <p:nvPicPr>
          <p:cNvPr id="10" name="Picture 9" descr="Evolution mensuelle Royaume-Uni Ars en Ré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446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692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